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attendees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Introduci</ns1:t>
            </ns1:r>
            <ns1:r>
              <ns1:rPr b="1" lang="ja-JP" sz="2400">
                <ns1:solidFill>
                  <ns1:schemeClr val="lt1"/>
                </ns1:solidFill>
                <ns1:latin typeface="BIZ UDPGothic"/>
                <ns1:ea typeface="BIZ UDPGothic"/>
                <ns1:cs typeface="BIZ UDPGothic"/>
                <ns1:sym typeface="BIZ UDPGothic"/>
              </ns1:rPr>
              <ns1:t>ng Majise</ns1:t>
            </ns1:r>
            <ns1:r>
              <ns1:rPr b="1" lang="ja-JP" sz="3600">
                <ns1:solidFill>
                  <ns1:schemeClr val="lt1"/>
                </ns1:solidFill>
                <ns1:latin typeface="BIZ UDPGothic"/>
                <ns1:ea typeface="BIZ UDPGothic"/>
                <ns1:cs typeface="BIZ UDPGothic"/>
                <ns1:sym typeface="BIZ UDPGothic"/>
              </ns1:rPr>
              <ns1:t>mi: 'Seri</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ous' B2B </ns1:t>
            </ns1:r>
            <ns1:r>
              <ns1:rPr b="1" lang="ja-JP" sz="2400">
                <ns1:solidFill>
                  <ns1:schemeClr val="lt1"/>
                </ns1:solidFill>
                <ns1:latin typeface="BIZ UDPGothic"/>
                <ns1:ea typeface="BIZ UDPGothic"/>
                <ns1:cs typeface="BIZ UDPGothic"/>
                <ns1:sym typeface="BIZ UDPGothic"/>
              </ns1:rPr>
              <ns1:t>Marketin</ns1:t>
            </ns1:r>
            <ns1:r>
              <ns1:rPr b="1" lang="ja-JP" sz="3600">
                <ns1:solidFill>
                  <ns1:schemeClr val="lt1"/>
                </ns1:solidFill>
                <ns1:latin typeface="BIZ UDPGothic"/>
                <ns1:ea typeface="BIZ UDPGothic"/>
                <ns1:cs typeface="BIZ UDPGothic"/>
                <ns1:sym typeface="BIZ UDPGothic"/>
              </ns1:rPr>
              <ns1:t>g Suppor</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t Starti</ns1:t>
            </ns1:r>
            <ns1:r>
              <ns1:rPr b="1" lang="ja-JP" sz="2400">
                <ns1:solidFill>
                  <ns1:schemeClr val="lt1"/>
                </ns1:solidFill>
                <ns1:latin typeface="BIZ UDPGothic"/>
                <ns1:ea typeface="BIZ UDPGothic"/>
                <ns1:cs typeface="BIZ UDPGothic"/>
                <ns1:sym typeface="BIZ UDPGothic"/>
              </ns1:rPr>
              <ns1:t>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Supporting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 to Southeast Asia at nearly the same cost as domestic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subtitles in local languages, translating slides, to the day of the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exhibitions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subsequent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credibilit</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y and trust</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The response rate when sending materials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people troubled by issues your products/services can solve participate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'credibility and 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Ability to attract attendees</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 a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participants in the webinar are a better match for your products and services, we do not use attribute specification (segmentation) when attracting participants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design th</ns1:t>
            </ns1:r>
            <ns1:r>
              <ns1:rPr b="1" i="0" lang="ja-JP" sz="1600" u="sng" cap="none" strike="noStrike">
                <ns1:solidFill>
                  <ns1:schemeClr val="accent4"/>
                </ns1:solidFill>
                <ns1:latin typeface="BIZ UDPGothic"/>
                <ns1:ea typeface="BIZ UDPGothic"/>
                <ns1:cs typeface="BIZ UDPGothic"/>
                <ns1:sym typeface="BIZ UDPGothic"/>
              </ns1:rPr>
              <ns1:t>e webinar theme (titl</ns1:t>
            </ns1:r>
            <ns1:r>
              <ns1:rPr b="1" i="0" lang="ja-JP" sz="1800" u="sng" cap="none" strike="noStrike">
                <ns1:solidFill>
                  <ns1:schemeClr val="accent4"/>
                </ns1:solidFill>
                <ns1:latin typeface="BIZ UDPGothic"/>
                <ns1:ea typeface="BIZ UDPGothic"/>
                <ns1:cs typeface="BIZ UDPGothic"/>
                <ns1:sym typeface="BIZ UDPGothic"/>
              </ns1:rPr>
              <ns1:t>e, 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the Majisemi side,</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to increase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everyone but prioritized for those with a high interest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 DX-related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Production/Manufacturing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&amp;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pe</ns1:t>
              </ns1:r>
              <ns1:r>
                <ns1:rPr b="0" i="0" lang="ja-JP" sz="1600" u="none" cap="none" strike="noStrike">
                  <ns1:solidFill>
                    <ns1:srgbClr val="D8D8D8"/>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pe</ns1:t>
              </ns1:r>
              <ns1:r>
                <ns1:rPr b="0" i="0" lang="ja-JP" sz="1600" u="none" cap="none" strike="noStrike">
                  <ns1:solidFill>
                    <ns1:schemeClr val="accent4"/>
                  </ns1:solidFill>
                  <ns1:latin typeface="BIZ UDPGothic"/>
                  <ns1:ea typeface="BIZ UDPGothic"/>
                  <ns1:cs typeface="BIZ UDPGothic"/>
                  <ns1:sym typeface="BIZ UDPGothic"/>
                </ns1:rPr>
                <ns1:t>rson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pe</ns1:t>
                </ns1:r>
                <ns1:r>
                  <ns1:rPr b="0" i="0" lang="ja-JP" sz="1600" u="none" cap="none" strike="noStrike">
                    <ns1:solidFill>
                      <ns1:schemeClr val="accent4"/>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Including past participants, repeatedly holding webinars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operations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Audience acquisition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audience acquisition costs!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To your company's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and 1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 the mirror site of the Majisemi customer acquisition slot,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With one webinar</ns1:t>
            </ns1:r>
            <ns1:r>
              <ns1:rPr b="1" i="0" lang="ja-JP" sz="2200" u="none" cap="none" strike="noStrike">
                <ns1:solidFill>
                  <ns1:schemeClr val="lt1"/>
                </ns1:solidFill>
                <ns1:latin typeface="BIZ UDPGothic"/>
                <ns1:ea typeface="BIZ UDPGothic"/>
                <ns1:cs typeface="BIZ UDPGothic"/>
                <ns1:sym typeface="BIZ UDPGothic"/>
              </ns1:rPr>
              <ns1:t>, it is possible</ns1:t>
            </ns1:r>
            <ns1:r>
              <ns1:rPr b="0" i="0" lang="ja-JP" sz="2000" u="none" cap="none" strike="noStrike">
                <ns1:solidFill>
                  <ns1:schemeClr val="accent4"/>
                </ns1:solidFill>
                <ns1:latin typeface="BIZ UDPGothic"/>
                <ns1:ea typeface="BIZ UDPGothic"/>
                <ns1:cs typeface="BIZ UDPGothic"/>
                <ns1:sym typeface="BIZ UDPGothic"/>
              </ns1:rPr>
              <ns1:t> to acquire new </ns1:t>
            </ns1:r>
            <ns1:r>
              <ns1:rPr b="1" i="0" lang="ja-JP" sz="2200" u="none" cap="none" strike="noStrike">
                <ns1:solidFill>
                  <ns1:schemeClr val="accent4"/>
                </ns1:solidFill>
                <ns1:latin typeface="BIZ UDPGothic"/>
                <ns1:ea typeface="BIZ UDPGothic"/>
                <ns1:cs typeface="BIZ UDPGothic"/>
                <ns1:sym typeface="BIZ UDPGothic"/>
              </ns1:rPr>
              <ns1:t>leads and nurtur</ns1:t>
            </ns1:r>
            <ns1:r>
              <ns1:rPr b="0" i="0" lang="ja-JP" sz="2200" u="none" cap="none" strike="noStrike">
                <ns1:solidFill>
                  <ns1:schemeClr val="accent4"/>
                </ns1:solidFill>
                <ns1:latin typeface="BIZ UDPGothic"/>
                <ns1:ea typeface="BIZ UDPGothic"/>
                <ns1:cs typeface="BIZ UDPGothic"/>
                <ns1:sym typeface="BIZ UDPGothic"/>
              </ns1:rPr>
              <ns1:t>e existing leads</ns1:t>
            </ns1:r>
            <ns1:r>
              <ns1:rPr b="0" i="0" lang="ja-JP" sz="2000" u="none" cap="none" strike="noStrike">
                <ns1:solidFill>
                  <ns1:schemeClr val="accent4"/>
                </ns1:solidFill>
                <ns1:latin typeface="BIZ UDPGothic"/>
                <ns1:ea typeface="BIZ UDPGothic"/>
                <ns1:cs typeface="BIZ UDPGothic"/>
                <ns1:sym typeface="BIZ UDPGothic"/>
              </ns1:rPr>
              <ns1:t>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・An SIer company mainly selling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webinars in-house but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・Even when requesting media for customer acquisition, could 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・Utilized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like "trend analysis tools" to propos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e and plan "attractive projects" on the Majisemi side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・Achieved over 120 attendees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marketing challenges</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to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"Explored themes and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・Tool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・Focused on marketing through exhibitions, but struggled to convert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repeatedly holding webinars, explore "themes that can attra</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ct a certain level of audience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・Attracting around 30 attendees each time, improving the conversion rate from 10%→20%→50%</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presenter personally conducts follow-ups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・Struggling with attracting attendees and attendance rates at offline seminars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・An 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several webinars with good attendance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person in charge is busy and cannot conduct sufficient sales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"Majifolo" that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attendance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speech script creation by generative AI and presentation outsourcing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"Majifolo" that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Discussion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discussions (appointments) instead of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yen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yen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yen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yen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yen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manuscript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AI-based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utilizing</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utilizing</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utilizing</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utilizing</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yen</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yen</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people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people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yen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 people free benefit</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attraction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By campaign</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attraction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attraction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first event. </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anytime. Even if you cancel after one time, it's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initially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anytime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host additional webinars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such feedback.</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may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seminar hosting 'easy'</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was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led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operations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Attendants with experience in managing 1,000 seminars annually will accompany you until the seminar is hosted.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Formal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 has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Publishing the attraction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Creating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・Responding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・Sending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・Issuing participation URLs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・Confirming the flow and requests for the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day
・Checking the speaker's connection 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nvironment
・Confirming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・Collecting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the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preparation for publishing</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you share in advance and create a proposal for promotional angles.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aligned in the meeting, the planning manager will create a draft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plan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please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※No</ns1:t>
            </ns1:r>
            <ns1:r>
              <ns1:rPr b="0" i="0" lang="ja-JP" sz="1100" u="none" cap="none" strike="noStrike">
                <ns1:solidFill>
                  <ns1:schemeClr val="accent4"/>
                </ns1:solidFill>
                <ns1:latin typeface="BIZ UDPGothic"/>
                <ns1:ea typeface="BIZ UDPGothic"/>
                <ns1:cs typeface="BIZ UDPGothic"/>
                <ns1:sym typeface="BIZ UDPGothic"/>
              </ns1:rPr>
              <ns1:t> sessions on week</ns1:t>
            </ns1:r>
            <ns1:r>
              <ns1:rPr b="0" i="0" lang="ja-JP" sz="1400" u="none" cap="none" strike="noStrike">
                <ns1:solidFill>
                  <ns1:schemeClr val="accent4"/>
                </ns1:solidFill>
                <ns1:latin typeface="BIZ UDPGothic"/>
                <ns1:ea typeface="BIZ UDPGothic"/>
                <ns1:cs typeface="BIZ UDPGothic"/>
                <ns1:sym typeface="BIZ UDPGothic"/>
              </ns1:rPr>
              <ns1:t>ends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15:00-16:00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2 options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features and streaming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Typical seminar flow</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Event flow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begins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 Mondays, only the 14:00 and 15:00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*Majifolo is only conducted at the 10:00 and 11:00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sessions are held at 11:00 and 13:00</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 hour per seminar is the standard</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applies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Material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 to your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 no live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consider applicants, we cannot accept cancellations for those who applied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If you want to ensure competitors are excluded, please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Host and apply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the number of applicants up to the maximum number above. If capacity is reached, application acceptance will stop.</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includes not only participants but also absentees (pre-cancellations, on-the-day cancellations).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close to the maximum as possible, but attendance is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may be cases where no attendees are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completely performance-based plan for hosting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four types depending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applications, billing will be for 10 people only.</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Audience acquisition</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Installation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this will continue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Also,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withdraw, please contact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conducts repeated webinars to improve them through the PDCA cycle. Admission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of planning, customer acquisition, moderation, and management. We cannot support only customer acquisition,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the seminar content (planning) will be a "problem-solving seminar" rather than a "product introduction." Product introductions will be conducted in the latter half of the presentation. The seminar content will be decided in consultation with the Majisemi planning members. It may not be possible to hold it on the theme your company desires. If you wish to decide the theme yourself, please use the Visitor Plan.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(We will charge the difference from the Visitor Plan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yen (excludin</ns1:t>
            </ns1:r>
            <ns1:r>
              <ns1:rPr b="1" i="0" lang="ja-JP" sz="800" u="none" cap="none" strike="noStrike">
                <ns1:solidFill>
                  <ns1:schemeClr val="accent4"/>
                </ns1:solidFill>
                <ns1:latin typeface="BIZ UDPGothic"/>
                <ns1:ea typeface="BIZ UDPGothic"/>
                <ns1:cs typeface="BIZ UDPGothic"/>
                <ns1:sym typeface="BIZ UDPGothic"/>
              </ns1:rPr>
              <ns1:t>g tax) *Includes 10 customer acqu</ns1:t>
            </ns1:r>
            <ns1:r>
              <ns1:rPr b="1" i="0" lang="ja-JP" sz="1000" u="none" cap="none" strike="noStrike">
                <ns1:solidFill>
                  <ns1:schemeClr val="accent4"/>
                </ns1:solidFill>
                <ns1:latin typeface="BIZ UDPGothic"/>
                <ns1:ea typeface="BIZ UDPGothic"/>
                <ns1:cs typeface="BIZ UDPGothic"/>
                <ns1:sym typeface="BIZ UDPGothic"/>
              </ns1:rPr>
              <ns1:t>isition slots for the Light Plan</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ns1:t>
            </ns1:r>
            <ns1:r>
              <ns1:rPr b="1" i="0" lang="ja-JP" sz="800" u="none" cap="none" strike="noStrike">
                <ns1:solidFill>
                  <ns1:schemeClr val="accent4"/>
                </ns1:solidFill>
                <ns1:latin typeface="BIZ UDPGothic"/>
                <ns1:ea typeface="BIZ UDPGothic"/>
                <ns1:cs typeface="BIZ UDPGothic"/>
                <ns1:sym typeface="BIZ UDPGothic"/>
              </ns1:rPr>
              <ns1:t>Slot @10,000 yen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customer acquisition slots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The minimum capacity for webinars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hosting a webinar with 30 participants in the first month, purchase an additional 20 participant slots (@10,000 yen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reach the target, the remaining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yen</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they will not be charged for the current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offering a branding dashboard, and providing trend analysis tools</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participants,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10 participants are attracted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For those who have challenges in converting seminars into business discussions or want to strengthen their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・Who is the 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 specializes in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attraction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attraction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Participant achievement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attraction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 with 30 participants from the first month is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participants, etc. is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yen per person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attendees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every 3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cannot be made. Also,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withdraw,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accommodate requests with a business negotiation guarantee.</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We guarantee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people and 3 cases,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additional seminars. (The basic aim is to achieve the target in the initial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yen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is automatically renewed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attendees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target is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participants, 13,500 yen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they will not be charged for the current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offering a branding dashboard, and providing trend analysis tools</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Negotiation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attendee acquisition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Discussion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(Special </ns1:t>
                      </ns1:r>
                      <ns1:r>
                        <ns1:rPr lang="ja-JP" sz="1000" u="none" cap="none" strike="noStrike">
                          <ns1:solidFill>
                            <ns1:srgbClr val="163F9B"/>
                          </ns1:solidFill>
                          <ns1:latin typeface="BIZ UDPGothic"/>
                          <ns1:ea typeface="BIZ UDPGothic"/>
                          <ns1:cs typeface="BIZ UDPGothic"/>
                          <ns1:sym typeface="BIZ UDPGothic"/>
                        </ns1:rPr>
                        <ns1:t>Offer)※4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Every Year for 10 People</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Every Year for 20 People</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Every Year for 40 People</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Every Year for 80 People</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Majifolo can be conducted for up to 120 people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Majifolo Plus. A success fee of 30,000 yen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 gift is granted one year after joining the Majisemi Club and every year thereafter in the same month.</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Cost-effective Plans for Majisemi Club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a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 Immediately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Ensure Conversion</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From Webinar to Business Negotiation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 Effectiveness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Majifolo</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dedicated follow-up staff will contact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approximately 3,000 characters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an option to provide seminar videos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free of charge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a 5 to 10-minute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hold additional webinars without hassle.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hold a theme that leads to more business discussions (appointments) for those who have previously registered for your webinars (your prospective customers),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This includes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or panel discussions at your seminar. Please consult us about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Keynote speech by 'Evangelist AI' Digital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lack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per video～</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and Google video searches. Majisemi will create a dedicated AI avatar for your company and produce video content explaining terms. Scripts can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dedicated AI avatar for your company and produce product comparison video content. It can also be distributed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receiving the order form/application form, a 100% cancellation fee will be charged.</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made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of the contract start.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yen</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description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 specialized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digital-rel</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ated products and services to promote the development o</ns1:t>
            </ns1:r>
            <ns1:r>
              <ns1:rPr b="0" i="0" lang="ja-JP" sz="1200" u="none" cap="none" strike="noStrike">
                <ns1:solidFill>
                  <ns1:schemeClr val="lt1"/>
                </ns1:solidFill>
                <ns1:latin typeface="BIZ UDPGothic"/>
                <ns1:ea typeface="BIZ UDPGothic"/>
                <ns1:cs typeface="BIZ UDPGothic"/>
                <ns1:sym typeface="BIZ UDPGothic"/>
              </ns1:rPr>
              <ns1:t>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excellence and potential of technology widely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(Agency)</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Document Download</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Deeply understand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holding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&amp;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Document Download</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yen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